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04" r:id="rId1"/>
  </p:sldMasterIdLst>
  <p:sldIdLst>
    <p:sldId id="256" r:id="rId2"/>
    <p:sldId id="257" r:id="rId3"/>
    <p:sldId id="258" r:id="rId4"/>
    <p:sldId id="259" r:id="rId5"/>
    <p:sldId id="260"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88" autoAdjust="0"/>
    <p:restoredTop sz="94671" autoAdjust="0"/>
  </p:normalViewPr>
  <p:slideViewPr>
    <p:cSldViewPr>
      <p:cViewPr varScale="1">
        <p:scale>
          <a:sx n="70" d="100"/>
          <a:sy n="70" d="100"/>
        </p:scale>
        <p:origin x="-1386" y="-90"/>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jpeg>
</file>

<file path=ppt/media/image2.jpeg>
</file>

<file path=ppt/media/image3.jpg>
</file>

<file path=ppt/media/image4.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9" name="Subtitle 8"/>
          <p:cNvSpPr>
            <a:spLocks noGrp="1"/>
          </p:cNvSpPr>
          <p:nvPr>
            <p:ph type="subTitle" idx="1"/>
          </p:nvPr>
        </p:nvSpPr>
        <p:spPr>
          <a:xfrm>
            <a:off x="457200" y="3699804"/>
            <a:ext cx="8305800" cy="1143000"/>
          </a:xfrm>
        </p:spPr>
        <p:txBody>
          <a:bodyPr>
            <a:noAutofit/>
          </a:bodyPr>
          <a:lstStyle>
            <a:lvl1pPr marL="0" indent="0" algn="ctr">
              <a:buNone/>
              <a:defRPr sz="2200" spc="100" baseline="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Title 27"/>
          <p:cNvSpPr>
            <a:spLocks noGrp="1"/>
          </p:cNvSpPr>
          <p:nvPr>
            <p:ph type="ctrTitle"/>
          </p:nvPr>
        </p:nvSpPr>
        <p:spPr>
          <a:xfrm>
            <a:off x="457200" y="1433732"/>
            <a:ext cx="8305800" cy="1981200"/>
          </a:xfrm>
          <a:ln w="6350" cap="rnd">
            <a:noFill/>
          </a:ln>
        </p:spPr>
        <p:txBody>
          <a:bodyPr anchor="b" anchorCtr="0">
            <a:noAutofit/>
          </a:bodyPr>
          <a:lstStyle>
            <a:lvl1pPr algn="ctr">
              <a:defRPr lang="en-US" sz="4800" b="0" dirty="0">
                <a:ln w="3200">
                  <a:solidFill>
                    <a:schemeClr val="bg2">
                      <a:shade val="75000"/>
                      <a:alpha val="25000"/>
                    </a:schemeClr>
                  </a:solidFill>
                  <a:prstDash val="solid"/>
                  <a:round/>
                </a:ln>
                <a:solidFill>
                  <a:srgbClr val="F9F9F9"/>
                </a:solidFill>
                <a:effectLst>
                  <a:innerShdw blurRad="50800" dist="25400" dir="13500000">
                    <a:srgbClr val="000000">
                      <a:alpha val="70000"/>
                    </a:srgbClr>
                  </a:innerShdw>
                </a:effectLst>
              </a:defRPr>
            </a:lvl1pPr>
          </a:lstStyle>
          <a:p>
            <a:r>
              <a:rPr kumimoji="0" lang="en-US" smtClean="0"/>
              <a:t>Click to edit Master title style</a:t>
            </a:r>
            <a:endParaRPr kumimoji="0" lang="en-US"/>
          </a:p>
        </p:txBody>
      </p:sp>
      <p:cxnSp>
        <p:nvCxnSpPr>
          <p:cNvPr id="8" name="Straight Connector 7"/>
          <p:cNvCxnSpPr/>
          <p:nvPr/>
        </p:nvCxnSpPr>
        <p:spPr>
          <a:xfrm>
            <a:off x="1463626"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a:off x="4708574"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
        <p:nvSpPr>
          <p:cNvPr id="14" name="Oval 13"/>
          <p:cNvSpPr/>
          <p:nvPr/>
        </p:nvSpPr>
        <p:spPr>
          <a:xfrm>
            <a:off x="4540348" y="3526302"/>
            <a:ext cx="45720" cy="45720"/>
          </a:xfrm>
          <a:prstGeom prst="ellipse">
            <a:avLst/>
          </a:prstGeom>
          <a:effectLst>
            <a:outerShdw blurRad="31750" dir="2700000" algn="tl" rotWithShape="0">
              <a:srgbClr val="000000">
                <a:alpha val="55000"/>
              </a:srgbClr>
            </a:outerShdw>
          </a:effectLst>
        </p:spPr>
        <p:style>
          <a:lnRef idx="2">
            <a:schemeClr val="accent2"/>
          </a:lnRef>
          <a:fillRef idx="1">
            <a:schemeClr val="accent2"/>
          </a:fillRef>
          <a:effectRef idx="0">
            <a:schemeClr val="accent2"/>
          </a:effectRef>
          <a:fontRef idx="minor">
            <a:schemeClr val="lt1"/>
          </a:fontRef>
        </p:style>
        <p:txBody>
          <a:bodyPr rtlCol="0" anchor="ctr"/>
          <a:lstStyle/>
          <a:p>
            <a:pPr algn="ctr" eaLnBrk="1" latinLnBrk="0" hangingPunct="1"/>
            <a:endParaRPr kumimoji="0" lang="en-US"/>
          </a:p>
        </p:txBody>
      </p:sp>
      <p:sp>
        <p:nvSpPr>
          <p:cNvPr id="15" name="Date Placeholder 14"/>
          <p:cNvSpPr>
            <a:spLocks noGrp="1"/>
          </p:cNvSpPr>
          <p:nvPr>
            <p:ph type="dt" sz="half" idx="10"/>
          </p:nvPr>
        </p:nvSpPr>
        <p:spPr/>
        <p:txBody>
          <a:bodyPr/>
          <a:lstStyle/>
          <a:p>
            <a:fld id="{7B08BCBF-09D3-4B92-9ABB-306FAD14E1DD}" type="datetimeFigureOut">
              <a:rPr lang="en-US" smtClean="0"/>
              <a:t>12/12/2011</a:t>
            </a:fld>
            <a:endParaRPr lang="en-US"/>
          </a:p>
        </p:txBody>
      </p:sp>
      <p:sp>
        <p:nvSpPr>
          <p:cNvPr id="16" name="Slide Number Placeholder 15"/>
          <p:cNvSpPr>
            <a:spLocks noGrp="1"/>
          </p:cNvSpPr>
          <p:nvPr>
            <p:ph type="sldNum" sz="quarter" idx="11"/>
          </p:nvPr>
        </p:nvSpPr>
        <p:spPr/>
        <p:txBody>
          <a:bodyPr/>
          <a:lstStyle/>
          <a:p>
            <a:fld id="{539539AE-EB56-41DD-86EF-8F5D62F434B4}" type="slidenum">
              <a:rPr lang="en-US" smtClean="0"/>
              <a:t>‹#›</a:t>
            </a:fld>
            <a:endParaRPr lang="en-US"/>
          </a:p>
        </p:txBody>
      </p:sp>
      <p:sp>
        <p:nvSpPr>
          <p:cNvPr id="17" name="Footer Placeholder 16"/>
          <p:cNvSpPr>
            <a:spLocks noGrp="1"/>
          </p:cNvSpPr>
          <p:nvPr>
            <p:ph type="ftr" sz="quarter" idx="12"/>
          </p:nvPr>
        </p:nvSpPr>
        <p:spPr/>
        <p:txBody>
          <a:bodyPr/>
          <a:lstStyle/>
          <a:p>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7B08BCBF-09D3-4B92-9ABB-306FAD14E1DD}" type="datetimeFigureOut">
              <a:rPr lang="en-US" smtClean="0"/>
              <a:t>12/12/2011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39539AE-EB56-41DD-86EF-8F5D62F434B4}"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7B08BCBF-09D3-4B92-9ABB-306FAD14E1DD}" type="datetimeFigureOut">
              <a:rPr lang="en-US" smtClean="0"/>
              <a:t>12/12/2011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39539AE-EB56-41DD-86EF-8F5D62F434B4}"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9" name="Content Placeholder 8"/>
          <p:cNvSpPr>
            <a:spLocks noGrp="1"/>
          </p:cNvSpPr>
          <p:nvPr>
            <p:ph idx="1"/>
          </p:nvPr>
        </p:nvSpPr>
        <p:spPr>
          <a:xfrm>
            <a:off x="457200" y="1524000"/>
            <a:ext cx="8229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4" name="Date Placeholder 13"/>
          <p:cNvSpPr>
            <a:spLocks noGrp="1"/>
          </p:cNvSpPr>
          <p:nvPr>
            <p:ph type="dt" sz="half" idx="14"/>
          </p:nvPr>
        </p:nvSpPr>
        <p:spPr/>
        <p:txBody>
          <a:bodyPr/>
          <a:lstStyle/>
          <a:p>
            <a:fld id="{7B08BCBF-09D3-4B92-9ABB-306FAD14E1DD}" type="datetimeFigureOut">
              <a:rPr lang="en-US" smtClean="0"/>
              <a:t>12/12/2011</a:t>
            </a:fld>
            <a:endParaRPr lang="en-US"/>
          </a:p>
        </p:txBody>
      </p:sp>
      <p:sp>
        <p:nvSpPr>
          <p:cNvPr id="15" name="Slide Number Placeholder 14"/>
          <p:cNvSpPr>
            <a:spLocks noGrp="1"/>
          </p:cNvSpPr>
          <p:nvPr>
            <p:ph type="sldNum" sz="quarter" idx="15"/>
          </p:nvPr>
        </p:nvSpPr>
        <p:spPr/>
        <p:txBody>
          <a:bodyPr/>
          <a:lstStyle>
            <a:lvl1pPr algn="ctr">
              <a:defRPr/>
            </a:lvl1pPr>
          </a:lstStyle>
          <a:p>
            <a:fld id="{539539AE-EB56-41DD-86EF-8F5D62F434B4}" type="slidenum">
              <a:rPr lang="en-US" smtClean="0"/>
              <a:t>‹#›</a:t>
            </a:fld>
            <a:endParaRPr lang="en-US"/>
          </a:p>
        </p:txBody>
      </p:sp>
      <p:sp>
        <p:nvSpPr>
          <p:cNvPr id="16" name="Footer Placeholder 15"/>
          <p:cNvSpPr>
            <a:spLocks noGrp="1"/>
          </p:cNvSpPr>
          <p:nvPr>
            <p:ph type="ftr" sz="quarter" idx="16"/>
          </p:nvPr>
        </p:nvSpPr>
        <p:spPr/>
        <p:txBody>
          <a:bodyPr/>
          <a:lstStyle/>
          <a:p>
            <a:endParaRPr lang="en-US"/>
          </a:p>
        </p:txBody>
      </p:sp>
      <p:sp>
        <p:nvSpPr>
          <p:cNvPr id="17" name="Title 16"/>
          <p:cNvSpPr>
            <a:spLocks noGrp="1"/>
          </p:cNvSpPr>
          <p:nvPr>
            <p:ph type="title"/>
          </p:nvPr>
        </p:nvSpPr>
        <p:spPr/>
        <p:txBody>
          <a:bodyPr rtlCol="0" anchor="b" anchorCtr="0"/>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B08BCBF-09D3-4B92-9ABB-306FAD14E1DD}" type="datetimeFigureOut">
              <a:rPr lang="en-US" smtClean="0"/>
              <a:t>12/12/2011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39539AE-EB56-41DD-86EF-8F5D62F434B4}" type="slidenum">
              <a:rPr lang="en-US" smtClean="0"/>
              <a:t>‹#›</a:t>
            </a:fld>
            <a:endParaRPr lang="en-US"/>
          </a:p>
        </p:txBody>
      </p:sp>
      <p:sp>
        <p:nvSpPr>
          <p:cNvPr id="2" name="Title 1"/>
          <p:cNvSpPr>
            <a:spLocks noGrp="1"/>
          </p:cNvSpPr>
          <p:nvPr>
            <p:ph type="title"/>
          </p:nvPr>
        </p:nvSpPr>
        <p:spPr>
          <a:xfrm>
            <a:off x="685800" y="3505200"/>
            <a:ext cx="7924800" cy="1371600"/>
          </a:xfrm>
        </p:spPr>
        <p:txBody>
          <a:bodyPr>
            <a:noAutofit/>
          </a:bodyPr>
          <a:lstStyle>
            <a:lvl1pPr algn="l" rtl="0">
              <a:spcBef>
                <a:spcPct val="0"/>
              </a:spcBef>
              <a:buNone/>
              <a:defRPr lang="en-US" sz="4800" b="0" dirty="0">
                <a:ln w="3200">
                  <a:solidFill>
                    <a:schemeClr val="bg2">
                      <a:shade val="25000"/>
                      <a:alpha val="25000"/>
                    </a:schemeClr>
                  </a:solidFill>
                  <a:prstDash val="solid"/>
                  <a:round/>
                </a:ln>
                <a:solidFill>
                  <a:srgbClr val="F9F9F9"/>
                </a:solidFill>
                <a:effectLst>
                  <a:innerShdw blurRad="38100" dist="25400" dir="13500000">
                    <a:prstClr val="black">
                      <a:alpha val="70000"/>
                    </a:prstClr>
                  </a:inn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4958864"/>
            <a:ext cx="7924800" cy="984736"/>
          </a:xfrm>
        </p:spPr>
        <p:txBody>
          <a:bodyPr anchor="t"/>
          <a:lstStyle>
            <a:lvl1pPr marL="0" indent="0">
              <a:buNone/>
              <a:defRPr sz="2000" spc="100" baseline="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cxnSp>
        <p:nvCxnSpPr>
          <p:cNvPr id="7" name="Straight Connector 6"/>
          <p:cNvCxnSpPr/>
          <p:nvPr/>
        </p:nvCxnSpPr>
        <p:spPr>
          <a:xfrm>
            <a:off x="685800" y="4916992"/>
            <a:ext cx="7924800" cy="4301"/>
          </a:xfrm>
          <a:prstGeom prst="line">
            <a:avLst/>
          </a:prstGeom>
          <a:noFill/>
          <a:ln w="9525" cap="flat" cmpd="sng" algn="ctr">
            <a:solidFill>
              <a:srgbClr val="E9E9E8"/>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7B08BCBF-09D3-4B92-9ABB-306FAD14E1DD}" type="datetimeFigureOut">
              <a:rPr lang="en-US" smtClean="0"/>
              <a:t>12/12/2011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39539AE-EB56-41DD-86EF-8F5D62F434B4}" type="slidenum">
              <a:rPr lang="en-US" smtClean="0"/>
              <a:t>‹#›</a:t>
            </a:fld>
            <a:endParaRPr lang="en-US"/>
          </a:p>
        </p:txBody>
      </p:sp>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11" name="Content Placeholder 10"/>
          <p:cNvSpPr>
            <a:spLocks noGrp="1"/>
          </p:cNvSpPr>
          <p:nvPr>
            <p:ph sz="half" idx="1"/>
          </p:nvPr>
        </p:nvSpPr>
        <p:spPr>
          <a:xfrm>
            <a:off x="457200" y="1524000"/>
            <a:ext cx="4059936"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half" idx="2"/>
          </p:nvPr>
        </p:nvSpPr>
        <p:spPr>
          <a:xfrm>
            <a:off x="4648200" y="1524000"/>
            <a:ext cx="4059936"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9" name="Slide Number Placeholder 8"/>
          <p:cNvSpPr>
            <a:spLocks noGrp="1"/>
          </p:cNvSpPr>
          <p:nvPr>
            <p:ph type="sldNum" sz="quarter" idx="12"/>
          </p:nvPr>
        </p:nvSpPr>
        <p:spPr/>
        <p:txBody>
          <a:bodyPr/>
          <a:lstStyle/>
          <a:p>
            <a:fld id="{539539AE-EB56-41DD-86EF-8F5D62F434B4}" type="slidenum">
              <a:rPr lang="en-US" smtClean="0"/>
              <a:t>‹#›</a:t>
            </a:fld>
            <a:endParaRPr lang="en-US"/>
          </a:p>
        </p:txBody>
      </p:sp>
      <p:sp>
        <p:nvSpPr>
          <p:cNvPr id="8" name="Footer Placeholder 7"/>
          <p:cNvSpPr>
            <a:spLocks noGrp="1"/>
          </p:cNvSpPr>
          <p:nvPr>
            <p:ph type="ftr" sz="quarter" idx="11"/>
          </p:nvPr>
        </p:nvSpPr>
        <p:spPr/>
        <p:txBody>
          <a:bodyPr/>
          <a:lstStyle/>
          <a:p>
            <a:endParaRPr lang="en-US"/>
          </a:p>
        </p:txBody>
      </p:sp>
      <p:sp>
        <p:nvSpPr>
          <p:cNvPr id="7" name="Date Placeholder 6"/>
          <p:cNvSpPr>
            <a:spLocks noGrp="1"/>
          </p:cNvSpPr>
          <p:nvPr>
            <p:ph type="dt" sz="half" idx="10"/>
          </p:nvPr>
        </p:nvSpPr>
        <p:spPr/>
        <p:txBody>
          <a:bodyPr/>
          <a:lstStyle/>
          <a:p>
            <a:fld id="{7B08BCBF-09D3-4B92-9ABB-306FAD14E1DD}" type="datetimeFigureOut">
              <a:rPr lang="en-US" smtClean="0"/>
              <a:t>12/12/2011</a:t>
            </a:fld>
            <a:endParaRPr lang="en-US"/>
          </a:p>
        </p:txBody>
      </p:sp>
      <p:sp>
        <p:nvSpPr>
          <p:cNvPr id="3" name="Text Placeholder 2"/>
          <p:cNvSpPr>
            <a:spLocks noGrp="1"/>
          </p:cNvSpPr>
          <p:nvPr>
            <p:ph type="body" idx="1"/>
          </p:nvPr>
        </p:nvSpPr>
        <p:spPr>
          <a:xfrm>
            <a:off x="457200" y="1399593"/>
            <a:ext cx="4040188" cy="762000"/>
          </a:xfrm>
          <a:noFill/>
          <a:ln w="25400" cap="rnd" cmpd="sng" algn="ctr">
            <a:noFill/>
            <a:prstDash val="solid"/>
          </a:ln>
          <a:effectLst>
            <a:softEdge rad="63500"/>
          </a:effectLst>
          <a:sp3d prstMaterial="fla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32" name="Content Placeholder 31"/>
          <p:cNvSpPr>
            <a:spLocks noGrp="1"/>
          </p:cNvSpPr>
          <p:nvPr>
            <p:ph sz="half" idx="2"/>
          </p:nvPr>
        </p:nvSpPr>
        <p:spPr>
          <a:xfrm>
            <a:off x="457200" y="2201896"/>
            <a:ext cx="4038600" cy="391363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34" name="Content Placeholder 33"/>
          <p:cNvSpPr>
            <a:spLocks noGrp="1"/>
          </p:cNvSpPr>
          <p:nvPr>
            <p:ph sz="quarter" idx="4"/>
          </p:nvPr>
        </p:nvSpPr>
        <p:spPr>
          <a:xfrm>
            <a:off x="4649788" y="2201896"/>
            <a:ext cx="4038600" cy="391363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 name="Title 1"/>
          <p:cNvSpPr>
            <a:spLocks noGrp="1"/>
          </p:cNvSpPr>
          <p:nvPr>
            <p:ph type="title"/>
          </p:nvPr>
        </p:nvSpPr>
        <p:spPr>
          <a:xfrm>
            <a:off x="457200" y="155448"/>
            <a:ext cx="8229600" cy="1143000"/>
          </a:xfrm>
        </p:spPr>
        <p:txBody>
          <a:bodyPr anchor="b" anchorCtr="0"/>
          <a:lstStyle>
            <a:lvl1pPr>
              <a:defRPr/>
            </a:lvl1pPr>
          </a:lstStyle>
          <a:p>
            <a:r>
              <a:rPr kumimoji="0" lang="en-US" smtClean="0"/>
              <a:t>Click to edit Master title style</a:t>
            </a:r>
            <a:endParaRPr kumimoji="0" lang="en-US"/>
          </a:p>
        </p:txBody>
      </p:sp>
      <p:sp>
        <p:nvSpPr>
          <p:cNvPr id="12" name="Text Placeholder 11"/>
          <p:cNvSpPr>
            <a:spLocks noGrp="1"/>
          </p:cNvSpPr>
          <p:nvPr>
            <p:ph type="body" idx="3"/>
          </p:nvPr>
        </p:nvSpPr>
        <p:spPr>
          <a:xfrm>
            <a:off x="4648200" y="1399593"/>
            <a:ext cx="4040188" cy="762000"/>
          </a:xfrm>
          <a:noFill/>
          <a:ln w="25400" cap="rnd" cmpd="sng" algn="ctr">
            <a:noFill/>
            <a:prstDash val="solid"/>
          </a:ln>
          <a:effectLst>
            <a:softEdge rad="63500"/>
          </a:effectLs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baseline="0">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cxnSp>
        <p:nvCxnSpPr>
          <p:cNvPr id="10" name="Straight Connector 9"/>
          <p:cNvCxnSpPr/>
          <p:nvPr/>
        </p:nvCxnSpPr>
        <p:spPr>
          <a:xfrm>
            <a:off x="562945"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a:off x="4754880"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7B08BCBF-09D3-4B92-9ABB-306FAD14E1DD}" type="datetimeFigureOut">
              <a:rPr lang="en-US" smtClean="0"/>
              <a:t>12/12/2011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39539AE-EB56-41DD-86EF-8F5D62F434B4}" type="slidenum">
              <a:rPr lang="en-US" smtClean="0"/>
              <a:t>‹#›</a:t>
            </a:fld>
            <a:endParaRPr lang="en-US"/>
          </a:p>
        </p:txBody>
      </p:sp>
      <p:sp>
        <p:nvSpPr>
          <p:cNvPr id="2" name="Title 1"/>
          <p:cNvSpPr>
            <a:spLocks noGrp="1"/>
          </p:cNvSpPr>
          <p:nvPr>
            <p:ph type="title"/>
          </p:nvPr>
        </p:nvSpPr>
        <p:spPr/>
        <p:txBody>
          <a:bodyPr/>
          <a:lstStyle/>
          <a:p>
            <a:r>
              <a:rPr kumimoji="0" lang="en-US" smtClean="0"/>
              <a:t>Click to edit Master title style</a:t>
            </a:r>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B08BCBF-09D3-4B92-9ABB-306FAD14E1DD}" type="datetimeFigureOut">
              <a:rPr lang="en-US" smtClean="0"/>
              <a:t>12/12/2011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39539AE-EB56-41DD-86EF-8F5D62F434B4}"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29" name="Content Placeholder 28"/>
          <p:cNvSpPr>
            <a:spLocks noGrp="1"/>
          </p:cNvSpPr>
          <p:nvPr>
            <p:ph sz="quarter" idx="1"/>
          </p:nvPr>
        </p:nvSpPr>
        <p:spPr>
          <a:xfrm>
            <a:off x="457200" y="457200"/>
            <a:ext cx="6248400" cy="5715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3" name="Text Placeholder 2"/>
          <p:cNvSpPr>
            <a:spLocks noGrp="1"/>
          </p:cNvSpPr>
          <p:nvPr>
            <p:ph type="body" idx="2"/>
          </p:nvPr>
        </p:nvSpPr>
        <p:spPr>
          <a:xfrm>
            <a:off x="6781800" y="1600200"/>
            <a:ext cx="1984248" cy="3733800"/>
          </a:xfrm>
        </p:spPr>
        <p:txBody>
          <a:bodyPr tIns="45720" bIns="45720" anchor="t" anchorCtr="0"/>
          <a:lstStyle>
            <a:lvl1pPr marL="0" indent="0">
              <a:lnSpc>
                <a:spcPct val="1250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31" name="Title 30"/>
          <p:cNvSpPr>
            <a:spLocks noGrp="1"/>
          </p:cNvSpPr>
          <p:nvPr>
            <p:ph type="title"/>
          </p:nvPr>
        </p:nvSpPr>
        <p:spPr>
          <a:xfrm>
            <a:off x="6781800" y="457200"/>
            <a:ext cx="19812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en-US" smtClean="0"/>
              <a:t>Click to edit Master title style</a:t>
            </a:r>
            <a:endParaRPr kumimoji="0" lang="en-US"/>
          </a:p>
        </p:txBody>
      </p:sp>
      <p:sp>
        <p:nvSpPr>
          <p:cNvPr id="8" name="Date Placeholder 7"/>
          <p:cNvSpPr>
            <a:spLocks noGrp="1"/>
          </p:cNvSpPr>
          <p:nvPr>
            <p:ph type="dt" sz="half" idx="14"/>
          </p:nvPr>
        </p:nvSpPr>
        <p:spPr/>
        <p:txBody>
          <a:bodyPr/>
          <a:lstStyle/>
          <a:p>
            <a:fld id="{7B08BCBF-09D3-4B92-9ABB-306FAD14E1DD}" type="datetimeFigureOut">
              <a:rPr lang="en-US" smtClean="0"/>
              <a:t>12/12/2011</a:t>
            </a:fld>
            <a:endParaRPr lang="en-US"/>
          </a:p>
        </p:txBody>
      </p:sp>
      <p:sp>
        <p:nvSpPr>
          <p:cNvPr id="9" name="Slide Number Placeholder 8"/>
          <p:cNvSpPr>
            <a:spLocks noGrp="1"/>
          </p:cNvSpPr>
          <p:nvPr>
            <p:ph type="sldNum" sz="quarter" idx="15"/>
          </p:nvPr>
        </p:nvSpPr>
        <p:spPr/>
        <p:txBody>
          <a:bodyPr/>
          <a:lstStyle/>
          <a:p>
            <a:fld id="{539539AE-EB56-41DD-86EF-8F5D62F434B4}" type="slidenum">
              <a:rPr lang="en-US" smtClean="0"/>
              <a:t>‹#›</a:t>
            </a:fld>
            <a:endParaRPr lang="en-US"/>
          </a:p>
        </p:txBody>
      </p:sp>
      <p:sp>
        <p:nvSpPr>
          <p:cNvPr id="10" name="Footer Placeholder 9"/>
          <p:cNvSpPr>
            <a:spLocks noGrp="1"/>
          </p:cNvSpPr>
          <p:nvPr>
            <p:ph type="ftr" sz="quarter" idx="16"/>
          </p:nvPr>
        </p:nvSpPr>
        <p:spPr/>
        <p:txBody>
          <a:bodyPr/>
          <a:lstStyle/>
          <a:p>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629400" y="457200"/>
            <a:ext cx="20574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457200" y="457200"/>
            <a:ext cx="6019800" cy="5562600"/>
          </a:xfrm>
          <a:solidFill>
            <a:schemeClr val="tx2">
              <a:tint val="40000"/>
            </a:schemeClr>
          </a:solidFill>
          <a:effectLst>
            <a:outerShdw blurRad="88900" sx="103000" sy="103000" algn="ctr" rotWithShape="0">
              <a:prstClr val="black">
                <a:alpha val="32000"/>
              </a:prstClr>
            </a:outerShdw>
            <a:softEdge rad="127000"/>
          </a:effectLst>
        </p:spPr>
        <p:txBody>
          <a:bodyPr/>
          <a:lstStyle>
            <a:lvl1pPr marL="0" indent="0">
              <a:buNone/>
              <a:defRPr sz="3200">
                <a:solidFill>
                  <a:schemeClr val="bg1"/>
                </a:solidFill>
              </a:defRPr>
            </a:lvl1pPr>
          </a:lstStyle>
          <a:p>
            <a:r>
              <a:rPr kumimoji="0" lang="en-US" smtClean="0"/>
              <a:t>Click icon to add picture</a:t>
            </a:r>
            <a:endParaRPr kumimoji="0" lang="en-US"/>
          </a:p>
        </p:txBody>
      </p:sp>
      <p:sp>
        <p:nvSpPr>
          <p:cNvPr id="4" name="Text Placeholder 3"/>
          <p:cNvSpPr>
            <a:spLocks noGrp="1"/>
          </p:cNvSpPr>
          <p:nvPr>
            <p:ph type="body" sz="half" idx="2"/>
          </p:nvPr>
        </p:nvSpPr>
        <p:spPr>
          <a:xfrm>
            <a:off x="6629400" y="1600200"/>
            <a:ext cx="2057400" cy="4419600"/>
          </a:xfrm>
        </p:spPr>
        <p:txBody>
          <a:bodyPr anchor="t" anchorCtr="0"/>
          <a:lstStyle>
            <a:lvl1pPr marL="0" indent="0">
              <a:lnSpc>
                <a:spcPct val="125000"/>
              </a:lnSpc>
              <a:spcAft>
                <a:spcPts val="1000"/>
              </a:spcAft>
              <a:buFontTx/>
              <a:buNone/>
              <a:defRPr sz="1600" b="0">
                <a:solidFill>
                  <a:schemeClr val="tx2"/>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8" name="Date Placeholder 7"/>
          <p:cNvSpPr>
            <a:spLocks noGrp="1"/>
          </p:cNvSpPr>
          <p:nvPr>
            <p:ph type="dt" sz="half" idx="10"/>
          </p:nvPr>
        </p:nvSpPr>
        <p:spPr/>
        <p:txBody>
          <a:bodyPr/>
          <a:lstStyle/>
          <a:p>
            <a:fld id="{7B08BCBF-09D3-4B92-9ABB-306FAD14E1DD}" type="datetimeFigureOut">
              <a:rPr lang="en-US" smtClean="0"/>
              <a:t>12/12/2011</a:t>
            </a:fld>
            <a:endParaRPr lang="en-US"/>
          </a:p>
        </p:txBody>
      </p:sp>
      <p:sp>
        <p:nvSpPr>
          <p:cNvPr id="9" name="Slide Number Placeholder 8"/>
          <p:cNvSpPr>
            <a:spLocks noGrp="1"/>
          </p:cNvSpPr>
          <p:nvPr>
            <p:ph type="sldNum" sz="quarter" idx="11"/>
          </p:nvPr>
        </p:nvSpPr>
        <p:spPr/>
        <p:txBody>
          <a:bodyPr/>
          <a:lstStyle/>
          <a:p>
            <a:fld id="{539539AE-EB56-41DD-86EF-8F5D62F434B4}" type="slidenum">
              <a:rPr lang="en-US" smtClean="0"/>
              <a:t>‹#›</a:t>
            </a:fld>
            <a:endParaRPr lang="en-US"/>
          </a:p>
        </p:txBody>
      </p:sp>
      <p:sp>
        <p:nvSpPr>
          <p:cNvPr id="10" name="Footer Placeholder 9"/>
          <p:cNvSpPr>
            <a:spLocks noGrp="1"/>
          </p:cNvSpPr>
          <p:nvPr>
            <p:ph type="ftr" sz="quarter" idx="12"/>
          </p:nvPr>
        </p:nvSpPr>
        <p:spPr/>
        <p:txBody>
          <a:body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9" name="Text Placeholder 8"/>
          <p:cNvSpPr>
            <a:spLocks noGrp="1"/>
          </p:cNvSpPr>
          <p:nvPr>
            <p:ph type="body" idx="1"/>
          </p:nvPr>
        </p:nvSpPr>
        <p:spPr>
          <a:xfrm>
            <a:off x="457200" y="1447800"/>
            <a:ext cx="8229600" cy="46783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4" name="Date Placeholder 23"/>
          <p:cNvSpPr>
            <a:spLocks noGrp="1"/>
          </p:cNvSpPr>
          <p:nvPr>
            <p:ph type="dt" sz="half" idx="2"/>
          </p:nvPr>
        </p:nvSpPr>
        <p:spPr>
          <a:xfrm>
            <a:off x="5791200" y="6203667"/>
            <a:ext cx="2590800" cy="384048"/>
          </a:xfrm>
          <a:prstGeom prst="rect">
            <a:avLst/>
          </a:prstGeom>
        </p:spPr>
        <p:txBody>
          <a:bodyPr vert="horz" anchor="ctr" anchorCtr="0"/>
          <a:lstStyle>
            <a:lvl1pPr algn="l" eaLnBrk="1" latinLnBrk="0" hangingPunct="1">
              <a:defRPr kumimoji="0" sz="1200">
                <a:solidFill>
                  <a:schemeClr val="tx2"/>
                </a:solidFill>
              </a:defRPr>
            </a:lvl1pPr>
          </a:lstStyle>
          <a:p>
            <a:fld id="{7B08BCBF-09D3-4B92-9ABB-306FAD14E1DD}" type="datetimeFigureOut">
              <a:rPr lang="en-US" smtClean="0"/>
              <a:t>12/12/2011</a:t>
            </a:fld>
            <a:endParaRPr lang="en-US"/>
          </a:p>
        </p:txBody>
      </p:sp>
      <p:sp>
        <p:nvSpPr>
          <p:cNvPr id="10" name="Footer Placeholder 9"/>
          <p:cNvSpPr>
            <a:spLocks noGrp="1"/>
          </p:cNvSpPr>
          <p:nvPr>
            <p:ph type="ftr" sz="quarter" idx="3"/>
          </p:nvPr>
        </p:nvSpPr>
        <p:spPr>
          <a:xfrm>
            <a:off x="2133600" y="6203667"/>
            <a:ext cx="3581400" cy="384048"/>
          </a:xfrm>
          <a:prstGeom prst="rect">
            <a:avLst/>
          </a:prstGeom>
        </p:spPr>
        <p:txBody>
          <a:bodyPr vert="horz" anchor="ctr" anchorCtr="0"/>
          <a:lstStyle>
            <a:lvl1pPr algn="r" eaLnBrk="1" latinLnBrk="0" hangingPunct="1">
              <a:defRPr kumimoji="0" sz="1200">
                <a:solidFill>
                  <a:schemeClr val="tx2"/>
                </a:solidFill>
              </a:defRPr>
            </a:lvl1pPr>
          </a:lstStyle>
          <a:p>
            <a:endParaRPr lang="en-US"/>
          </a:p>
        </p:txBody>
      </p:sp>
      <p:sp>
        <p:nvSpPr>
          <p:cNvPr id="22" name="Slide Number Placeholder 21"/>
          <p:cNvSpPr>
            <a:spLocks noGrp="1"/>
          </p:cNvSpPr>
          <p:nvPr>
            <p:ph type="sldNum" sz="quarter" idx="4"/>
          </p:nvPr>
        </p:nvSpPr>
        <p:spPr>
          <a:xfrm>
            <a:off x="8410575" y="6181531"/>
            <a:ext cx="609600" cy="457200"/>
          </a:xfrm>
          <a:prstGeom prst="rect">
            <a:avLst/>
          </a:prstGeom>
          <a:noFill/>
        </p:spPr>
        <p:txBody>
          <a:bodyPr vert="horz" lIns="0" tIns="0" rIns="0" bIns="0" anchor="ctr" anchorCtr="0">
            <a:noAutofit/>
          </a:bodyPr>
          <a:lstStyle>
            <a:lvl1pPr algn="ctr" eaLnBrk="1" latinLnBrk="0" hangingPunct="1">
              <a:defRPr kumimoji="0" sz="1600" baseline="0">
                <a:solidFill>
                  <a:schemeClr val="tx2"/>
                </a:solidFill>
              </a:defRPr>
            </a:lvl1pPr>
          </a:lstStyle>
          <a:p>
            <a:fld id="{539539AE-EB56-41DD-86EF-8F5D62F434B4}" type="slidenum">
              <a:rPr lang="en-US" smtClean="0"/>
              <a:t>‹#›</a:t>
            </a:fld>
            <a:endParaRPr lang="en-US"/>
          </a:p>
        </p:txBody>
      </p:sp>
      <p:sp>
        <p:nvSpPr>
          <p:cNvPr id="5" name="Title Placeholder 4"/>
          <p:cNvSpPr>
            <a:spLocks noGrp="1"/>
          </p:cNvSpPr>
          <p:nvPr>
            <p:ph type="title"/>
          </p:nvPr>
        </p:nvSpPr>
        <p:spPr>
          <a:xfrm>
            <a:off x="457200" y="152400"/>
            <a:ext cx="8229600" cy="1219200"/>
          </a:xfrm>
          <a:prstGeom prst="rect">
            <a:avLst/>
          </a:prstGeom>
          <a:ln w="6350" cap="rnd">
            <a:noFill/>
          </a:ln>
        </p:spPr>
        <p:txBody>
          <a:bodyPr vert="horz" anchor="b" anchorCtr="0">
            <a:normAutofit/>
          </a:bodyPr>
          <a:lstStyle/>
          <a:p>
            <a:r>
              <a:rPr kumimoji="0" lang="en-US" smtClean="0"/>
              <a:t>Click to edit Master title style</a:t>
            </a:r>
            <a:endParaRPr kumimoji="0" lang="en-US"/>
          </a:p>
        </p:txBody>
      </p:sp>
    </p:spTree>
  </p:cSld>
  <p:clrMap bg1="dk1" tx1="lt1" bg2="dk2" tx2="lt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xStyles>
    <p:titleStyle>
      <a:lvl1pPr algn="l" rtl="0" eaLnBrk="1" latinLnBrk="0" hangingPunct="1">
        <a:spcBef>
          <a:spcPct val="0"/>
        </a:spcBef>
        <a:buNone/>
        <a:defRPr kumimoji="0" lang="en-US" sz="4200" b="0" kern="1200" spc="-100" baseline="0" dirty="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mj-lt"/>
          <a:ea typeface="+mj-ea"/>
          <a:cs typeface="+mj-cs"/>
        </a:defRPr>
      </a:lvl1pPr>
    </p:titleStyle>
    <p:bodyStyle>
      <a:lvl1pPr marL="274320" indent="-274320" algn="l" rtl="0" eaLnBrk="1" latinLnBrk="0" hangingPunct="1">
        <a:spcBef>
          <a:spcPts val="600"/>
        </a:spcBef>
        <a:buClr>
          <a:schemeClr val="accent2"/>
        </a:buClr>
        <a:buSzPct val="85000"/>
        <a:buFont typeface="Wingdings 2"/>
        <a:buChar char=""/>
        <a:defRPr kumimoji="0" sz="2600" kern="1200">
          <a:solidFill>
            <a:schemeClr val="tx1"/>
          </a:solidFill>
          <a:latin typeface="+mn-lt"/>
          <a:ea typeface="+mn-ea"/>
          <a:cs typeface="+mn-cs"/>
        </a:defRPr>
      </a:lvl1pPr>
      <a:lvl2pPr marL="640080" indent="-274320" algn="l" rtl="0" eaLnBrk="1" latinLnBrk="0" hangingPunct="1">
        <a:spcBef>
          <a:spcPts val="300"/>
        </a:spcBef>
        <a:buClr>
          <a:schemeClr val="accent2">
            <a:shade val="75000"/>
          </a:schemeClr>
        </a:buClr>
        <a:buSzPct val="85000"/>
        <a:buFont typeface="Wingdings 2"/>
        <a:buChar char=""/>
        <a:defRPr kumimoji="0" sz="2400" kern="1200">
          <a:solidFill>
            <a:schemeClr val="tx2"/>
          </a:solidFill>
          <a:latin typeface="+mn-lt"/>
          <a:ea typeface="+mn-ea"/>
          <a:cs typeface="+mn-cs"/>
        </a:defRPr>
      </a:lvl2pPr>
      <a:lvl3pPr marL="1005840" indent="-228600" algn="l" rtl="0" eaLnBrk="1" latinLnBrk="0" hangingPunct="1">
        <a:spcBef>
          <a:spcPts val="300"/>
        </a:spcBef>
        <a:buClr>
          <a:schemeClr val="accent2">
            <a:shade val="50000"/>
          </a:schemeClr>
        </a:buClr>
        <a:buSzPct val="85000"/>
        <a:buFont typeface="Wingdings 2"/>
        <a:buChar char=""/>
        <a:defRPr kumimoji="0" sz="2100" kern="1200">
          <a:solidFill>
            <a:schemeClr val="tx1"/>
          </a:solidFill>
          <a:latin typeface="+mn-lt"/>
          <a:ea typeface="+mn-ea"/>
          <a:cs typeface="+mn-cs"/>
        </a:defRPr>
      </a:lvl3pPr>
      <a:lvl4pPr marL="1280160" indent="-228600" algn="l" rtl="0" eaLnBrk="1" latinLnBrk="0" hangingPunct="1">
        <a:spcBef>
          <a:spcPts val="300"/>
        </a:spcBef>
        <a:buClr>
          <a:schemeClr val="accent2">
            <a:shade val="75000"/>
          </a:schemeClr>
        </a:buClr>
        <a:buSzPct val="85000"/>
        <a:buFont typeface="Wingdings 2" pitchFamily="18" charset="2"/>
        <a:buChar char=""/>
        <a:defRPr kumimoji="0" sz="1900" kern="1200">
          <a:solidFill>
            <a:schemeClr val="tx1"/>
          </a:solidFill>
          <a:latin typeface="+mn-lt"/>
          <a:ea typeface="+mn-ea"/>
          <a:cs typeface="+mn-cs"/>
        </a:defRPr>
      </a:lvl4pPr>
      <a:lvl5pPr marL="1554480" indent="-228600" algn="l" rtl="0" eaLnBrk="1" latinLnBrk="0" hangingPunct="1">
        <a:spcBef>
          <a:spcPts val="340"/>
        </a:spcBef>
        <a:buClr>
          <a:schemeClr val="accent2">
            <a:shade val="75000"/>
          </a:schemeClr>
        </a:buClr>
        <a:buSzPct val="85000"/>
        <a:buFont typeface="Wingdings 2" pitchFamily="18" charset="2"/>
        <a:buChar char=""/>
        <a:defRPr kumimoji="0" sz="1600" kern="1200">
          <a:solidFill>
            <a:schemeClr val="tx1"/>
          </a:solidFill>
          <a:latin typeface="+mn-lt"/>
          <a:ea typeface="+mn-ea"/>
          <a:cs typeface="+mn-cs"/>
        </a:defRPr>
      </a:lvl5pPr>
      <a:lvl6pPr marL="1828800" indent="-228600" algn="l" rtl="0" eaLnBrk="1" latinLnBrk="0" hangingPunct="1">
        <a:spcBef>
          <a:spcPts val="340"/>
        </a:spcBef>
        <a:buClr>
          <a:schemeClr val="accent2">
            <a:shade val="75000"/>
          </a:schemeClr>
        </a:buClr>
        <a:buSzPct val="85000"/>
        <a:buFont typeface="Wingdings 2" pitchFamily="18" charset="2"/>
        <a:buChar char="?"/>
        <a:defRPr kumimoji="0" sz="1700" kern="1200">
          <a:solidFill>
            <a:schemeClr val="tx1"/>
          </a:solidFill>
          <a:latin typeface="+mn-lt"/>
          <a:ea typeface="+mn-ea"/>
          <a:cs typeface="+mn-cs"/>
        </a:defRPr>
      </a:lvl6pPr>
      <a:lvl7pPr marL="2011680" indent="-182880" algn="l" rtl="0" eaLnBrk="1" latinLnBrk="0" hangingPunct="1">
        <a:spcBef>
          <a:spcPts val="340"/>
        </a:spcBef>
        <a:buClr>
          <a:schemeClr val="accent2">
            <a:shade val="75000"/>
          </a:schemeClr>
        </a:buClr>
        <a:buSzPct val="85000"/>
        <a:buFont typeface="Wingdings 2" pitchFamily="18" charset="2"/>
        <a:buChar char="?"/>
        <a:defRPr kumimoji="0" sz="1600" kern="1200" baseline="0">
          <a:solidFill>
            <a:schemeClr val="tx1"/>
          </a:solidFill>
          <a:latin typeface="+mn-lt"/>
          <a:ea typeface="+mn-ea"/>
          <a:cs typeface="+mn-cs"/>
        </a:defRPr>
      </a:lvl7pPr>
      <a:lvl8pPr marL="228600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8pPr>
      <a:lvl9pPr marL="256032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4.jpg"/><Relationship Id="rId2" Type="http://schemas.openxmlformats.org/officeDocument/2006/relationships/image" Target="../media/image3.jp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r>
              <a:rPr lang="en-US" dirty="0" smtClean="0"/>
              <a:t>By: Max and Jonathan </a:t>
            </a:r>
            <a:endParaRPr lang="en-US" dirty="0"/>
          </a:p>
        </p:txBody>
      </p:sp>
      <p:sp>
        <p:nvSpPr>
          <p:cNvPr id="2" name="Title 1"/>
          <p:cNvSpPr>
            <a:spLocks noGrp="1"/>
          </p:cNvSpPr>
          <p:nvPr>
            <p:ph type="ctrTitle"/>
          </p:nvPr>
        </p:nvSpPr>
        <p:spPr/>
        <p:txBody>
          <a:bodyPr/>
          <a:lstStyle/>
          <a:p>
            <a:r>
              <a:rPr lang="en-US" dirty="0" smtClean="0"/>
              <a:t>The Stocks of Max and Jonathan</a:t>
            </a:r>
            <a:endParaRPr lang="en-US" dirty="0"/>
          </a:p>
        </p:txBody>
      </p:sp>
    </p:spTree>
    <p:extLst>
      <p:ext uri="{BB962C8B-B14F-4D97-AF65-F5344CB8AC3E}">
        <p14:creationId xmlns:p14="http://schemas.microsoft.com/office/powerpoint/2010/main" val="149010923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We decided to invest in Electronic Arts and Activision.  Why? Because those two companies are the innovators in the video game community, and we love video games.  We bought 100 shares of each company on November 1.  The Activision shares were bought at $13.25 a piece, and the EA shares were bought at $22.46 a piece.</a:t>
            </a:r>
            <a:endParaRPr lang="en-US" dirty="0"/>
          </a:p>
        </p:txBody>
      </p:sp>
      <p:sp>
        <p:nvSpPr>
          <p:cNvPr id="3" name="Title 2"/>
          <p:cNvSpPr>
            <a:spLocks noGrp="1"/>
          </p:cNvSpPr>
          <p:nvPr>
            <p:ph type="title"/>
          </p:nvPr>
        </p:nvSpPr>
        <p:spPr/>
        <p:txBody>
          <a:bodyPr/>
          <a:lstStyle/>
          <a:p>
            <a:r>
              <a:rPr lang="en-US" dirty="0" smtClean="0"/>
              <a:t>Which stocks and why?	</a:t>
            </a:r>
            <a:endParaRPr lang="en-US" dirty="0"/>
          </a:p>
        </p:txBody>
      </p:sp>
      <p:pic>
        <p:nvPicPr>
          <p:cNvPr id="4" name="Picture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838200" y="4395787"/>
            <a:ext cx="2474424" cy="1838325"/>
          </a:xfrm>
          <a:prstGeom prst="rect">
            <a:avLst/>
          </a:prstGeom>
        </p:spPr>
      </p:pic>
      <p:pic>
        <p:nvPicPr>
          <p:cNvPr id="5" name="Picture 4"/>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5181600" y="4179093"/>
            <a:ext cx="2271712" cy="2271712"/>
          </a:xfrm>
          <a:prstGeom prst="rect">
            <a:avLst/>
          </a:prstGeom>
        </p:spPr>
      </p:pic>
    </p:spTree>
    <p:extLst>
      <p:ext uri="{BB962C8B-B14F-4D97-AF65-F5344CB8AC3E}">
        <p14:creationId xmlns:p14="http://schemas.microsoft.com/office/powerpoint/2010/main" val="367679247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t>Stock Charts</a:t>
            </a:r>
            <a:endParaRPr lang="en-US" dirty="0"/>
          </a:p>
        </p:txBody>
      </p:sp>
      <p:graphicFrame>
        <p:nvGraphicFramePr>
          <p:cNvPr id="10" name="Content Placeholder 9"/>
          <p:cNvGraphicFramePr>
            <a:graphicFrameLocks noGrp="1"/>
          </p:cNvGraphicFramePr>
          <p:nvPr>
            <p:ph idx="1"/>
            <p:extLst>
              <p:ext uri="{D42A27DB-BD31-4B8C-83A1-F6EECF244321}">
                <p14:modId xmlns:p14="http://schemas.microsoft.com/office/powerpoint/2010/main" val="1439257815"/>
              </p:ext>
            </p:extLst>
          </p:nvPr>
        </p:nvGraphicFramePr>
        <p:xfrm>
          <a:off x="457200" y="1524000"/>
          <a:ext cx="8229600" cy="3337560"/>
        </p:xfrm>
        <a:graphic>
          <a:graphicData uri="http://schemas.openxmlformats.org/drawingml/2006/table">
            <a:tbl>
              <a:tblPr firstRow="1" bandRow="1">
                <a:tableStyleId>{5C22544A-7EE6-4342-B048-85BDC9FD1C3A}</a:tableStyleId>
              </a:tblPr>
              <a:tblGrid>
                <a:gridCol w="4114800"/>
                <a:gridCol w="4114800"/>
              </a:tblGrid>
              <a:tr h="370840">
                <a:tc>
                  <a:txBody>
                    <a:bodyPr/>
                    <a:lstStyle/>
                    <a:p>
                      <a:r>
                        <a:rPr lang="en-US" dirty="0" smtClean="0"/>
                        <a:t>Activision (ATVI)</a:t>
                      </a:r>
                      <a:endParaRPr lang="en-US" dirty="0"/>
                    </a:p>
                  </a:txBody>
                  <a:tcPr/>
                </a:tc>
                <a:tc>
                  <a:txBody>
                    <a:bodyPr/>
                    <a:lstStyle/>
                    <a:p>
                      <a:endParaRPr lang="en-US"/>
                    </a:p>
                  </a:txBody>
                  <a:tcPr/>
                </a:tc>
              </a:tr>
              <a:tr h="370840">
                <a:tc>
                  <a:txBody>
                    <a:bodyPr/>
                    <a:lstStyle/>
                    <a:p>
                      <a:r>
                        <a:rPr lang="en-US" dirty="0" smtClean="0"/>
                        <a:t>12/9</a:t>
                      </a:r>
                      <a:endParaRPr lang="en-US" dirty="0"/>
                    </a:p>
                  </a:txBody>
                  <a:tcPr/>
                </a:tc>
                <a:tc>
                  <a:txBody>
                    <a:bodyPr/>
                    <a:lstStyle/>
                    <a:p>
                      <a:r>
                        <a:rPr lang="en-US" dirty="0" smtClean="0"/>
                        <a:t>$12.24</a:t>
                      </a:r>
                      <a:endParaRPr lang="en-US" dirty="0"/>
                    </a:p>
                  </a:txBody>
                  <a:tcPr/>
                </a:tc>
              </a:tr>
              <a:tr h="370840">
                <a:tc>
                  <a:txBody>
                    <a:bodyPr/>
                    <a:lstStyle/>
                    <a:p>
                      <a:r>
                        <a:rPr lang="en-US" dirty="0" smtClean="0"/>
                        <a:t>12/2</a:t>
                      </a:r>
                      <a:endParaRPr lang="en-US" dirty="0"/>
                    </a:p>
                  </a:txBody>
                  <a:tcPr/>
                </a:tc>
                <a:tc>
                  <a:txBody>
                    <a:bodyPr/>
                    <a:lstStyle/>
                    <a:p>
                      <a:r>
                        <a:rPr lang="en-US" dirty="0" smtClean="0"/>
                        <a:t>$12.27</a:t>
                      </a:r>
                      <a:endParaRPr lang="en-US" dirty="0"/>
                    </a:p>
                  </a:txBody>
                  <a:tcPr/>
                </a:tc>
              </a:tr>
              <a:tr h="370840">
                <a:tc>
                  <a:txBody>
                    <a:bodyPr/>
                    <a:lstStyle/>
                    <a:p>
                      <a:r>
                        <a:rPr lang="en-US" dirty="0" smtClean="0"/>
                        <a:t>11/28</a:t>
                      </a:r>
                      <a:endParaRPr lang="en-US" dirty="0"/>
                    </a:p>
                  </a:txBody>
                  <a:tcPr/>
                </a:tc>
                <a:tc>
                  <a:txBody>
                    <a:bodyPr/>
                    <a:lstStyle/>
                    <a:p>
                      <a:r>
                        <a:rPr lang="en-US" dirty="0" smtClean="0"/>
                        <a:t>$12.16</a:t>
                      </a:r>
                      <a:endParaRPr lang="en-US" dirty="0"/>
                    </a:p>
                  </a:txBody>
                  <a:tcPr/>
                </a:tc>
              </a:tr>
              <a:tr h="370840">
                <a:tc>
                  <a:txBody>
                    <a:bodyPr/>
                    <a:lstStyle/>
                    <a:p>
                      <a:r>
                        <a:rPr lang="en-US" dirty="0" smtClean="0"/>
                        <a:t>11/23</a:t>
                      </a:r>
                      <a:endParaRPr lang="en-US" dirty="0"/>
                    </a:p>
                  </a:txBody>
                  <a:tcPr/>
                </a:tc>
                <a:tc>
                  <a:txBody>
                    <a:bodyPr/>
                    <a:lstStyle/>
                    <a:p>
                      <a:r>
                        <a:rPr lang="en-US" dirty="0" smtClean="0"/>
                        <a:t>$11.75</a:t>
                      </a:r>
                      <a:endParaRPr lang="en-US" dirty="0"/>
                    </a:p>
                  </a:txBody>
                  <a:tcPr/>
                </a:tc>
              </a:tr>
              <a:tr h="370840">
                <a:tc>
                  <a:txBody>
                    <a:bodyPr/>
                    <a:lstStyle/>
                    <a:p>
                      <a:r>
                        <a:rPr lang="en-US" dirty="0" smtClean="0"/>
                        <a:t>11/18</a:t>
                      </a:r>
                      <a:endParaRPr lang="en-US" dirty="0"/>
                    </a:p>
                  </a:txBody>
                  <a:tcPr/>
                </a:tc>
                <a:tc>
                  <a:txBody>
                    <a:bodyPr/>
                    <a:lstStyle/>
                    <a:p>
                      <a:r>
                        <a:rPr lang="en-US" dirty="0" smtClean="0"/>
                        <a:t>$12.05</a:t>
                      </a:r>
                      <a:endParaRPr lang="en-US" dirty="0"/>
                    </a:p>
                  </a:txBody>
                  <a:tcPr/>
                </a:tc>
              </a:tr>
              <a:tr h="370840">
                <a:tc>
                  <a:txBody>
                    <a:bodyPr/>
                    <a:lstStyle/>
                    <a:p>
                      <a:r>
                        <a:rPr lang="en-US" dirty="0" smtClean="0"/>
                        <a:t>11/11</a:t>
                      </a:r>
                      <a:endParaRPr lang="en-US" dirty="0"/>
                    </a:p>
                  </a:txBody>
                  <a:tcPr/>
                </a:tc>
                <a:tc>
                  <a:txBody>
                    <a:bodyPr/>
                    <a:lstStyle/>
                    <a:p>
                      <a:r>
                        <a:rPr lang="en-US" dirty="0" smtClean="0"/>
                        <a:t>$12.71</a:t>
                      </a:r>
                      <a:endParaRPr lang="en-US" dirty="0"/>
                    </a:p>
                  </a:txBody>
                  <a:tcPr/>
                </a:tc>
              </a:tr>
              <a:tr h="370840">
                <a:tc>
                  <a:txBody>
                    <a:bodyPr/>
                    <a:lstStyle/>
                    <a:p>
                      <a:r>
                        <a:rPr lang="en-US" dirty="0" smtClean="0"/>
                        <a:t>11/8</a:t>
                      </a:r>
                      <a:endParaRPr lang="en-US" dirty="0"/>
                    </a:p>
                  </a:txBody>
                  <a:tcPr/>
                </a:tc>
                <a:tc>
                  <a:txBody>
                    <a:bodyPr/>
                    <a:lstStyle/>
                    <a:p>
                      <a:r>
                        <a:rPr lang="en-US" dirty="0" smtClean="0"/>
                        <a:t>$13.93</a:t>
                      </a:r>
                      <a:endParaRPr lang="en-US" dirty="0"/>
                    </a:p>
                  </a:txBody>
                  <a:tcPr/>
                </a:tc>
              </a:tr>
              <a:tr h="370840">
                <a:tc>
                  <a:txBody>
                    <a:bodyPr/>
                    <a:lstStyle/>
                    <a:p>
                      <a:r>
                        <a:rPr lang="en-US" dirty="0" smtClean="0"/>
                        <a:t>11/1</a:t>
                      </a:r>
                      <a:endParaRPr lang="en-US" dirty="0"/>
                    </a:p>
                  </a:txBody>
                  <a:tcPr/>
                </a:tc>
                <a:tc>
                  <a:txBody>
                    <a:bodyPr/>
                    <a:lstStyle/>
                    <a:p>
                      <a:r>
                        <a:rPr lang="en-US" dirty="0" smtClean="0"/>
                        <a:t>$13.25</a:t>
                      </a:r>
                      <a:endParaRPr lang="en-US" dirty="0"/>
                    </a:p>
                  </a:txBody>
                  <a:tcPr/>
                </a:tc>
              </a:tr>
            </a:tbl>
          </a:graphicData>
        </a:graphic>
      </p:graphicFrame>
    </p:spTree>
    <p:extLst>
      <p:ext uri="{BB962C8B-B14F-4D97-AF65-F5344CB8AC3E}">
        <p14:creationId xmlns:p14="http://schemas.microsoft.com/office/powerpoint/2010/main" val="271299365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t>Stock Charts cont.</a:t>
            </a:r>
            <a:endParaRPr lang="en-US" dirty="0"/>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3438816662"/>
              </p:ext>
            </p:extLst>
          </p:nvPr>
        </p:nvGraphicFramePr>
        <p:xfrm>
          <a:off x="457200" y="1524000"/>
          <a:ext cx="8229600" cy="2595880"/>
        </p:xfrm>
        <a:graphic>
          <a:graphicData uri="http://schemas.openxmlformats.org/drawingml/2006/table">
            <a:tbl>
              <a:tblPr firstRow="1" bandRow="1">
                <a:tableStyleId>{5C22544A-7EE6-4342-B048-85BDC9FD1C3A}</a:tableStyleId>
              </a:tblPr>
              <a:tblGrid>
                <a:gridCol w="4114800"/>
                <a:gridCol w="4114800"/>
              </a:tblGrid>
              <a:tr h="370840">
                <a:tc>
                  <a:txBody>
                    <a:bodyPr/>
                    <a:lstStyle/>
                    <a:p>
                      <a:r>
                        <a:rPr lang="en-US" dirty="0" smtClean="0"/>
                        <a:t>Electronic Arts (ERTS)</a:t>
                      </a:r>
                      <a:endParaRPr lang="en-US" dirty="0"/>
                    </a:p>
                  </a:txBody>
                  <a:tcPr/>
                </a:tc>
                <a:tc>
                  <a:txBody>
                    <a:bodyPr/>
                    <a:lstStyle/>
                    <a:p>
                      <a:endParaRPr lang="en-US"/>
                    </a:p>
                  </a:txBody>
                  <a:tcPr/>
                </a:tc>
              </a:tr>
              <a:tr h="370840">
                <a:tc>
                  <a:txBody>
                    <a:bodyPr/>
                    <a:lstStyle/>
                    <a:p>
                      <a:r>
                        <a:rPr lang="en-US" dirty="0" smtClean="0"/>
                        <a:t>12/9</a:t>
                      </a:r>
                      <a:endParaRPr lang="en-US" dirty="0"/>
                    </a:p>
                  </a:txBody>
                  <a:tcPr/>
                </a:tc>
                <a:tc>
                  <a:txBody>
                    <a:bodyPr/>
                    <a:lstStyle/>
                    <a:p>
                      <a:r>
                        <a:rPr lang="en-US" dirty="0" smtClean="0"/>
                        <a:t>$21.99</a:t>
                      </a:r>
                      <a:endParaRPr lang="en-US" dirty="0"/>
                    </a:p>
                  </a:txBody>
                  <a:tcPr/>
                </a:tc>
              </a:tr>
              <a:tr h="370840">
                <a:tc>
                  <a:txBody>
                    <a:bodyPr/>
                    <a:lstStyle/>
                    <a:p>
                      <a:r>
                        <a:rPr lang="en-US" dirty="0" smtClean="0"/>
                        <a:t>12/2</a:t>
                      </a:r>
                      <a:endParaRPr lang="en-US" dirty="0"/>
                    </a:p>
                  </a:txBody>
                  <a:tcPr/>
                </a:tc>
                <a:tc>
                  <a:txBody>
                    <a:bodyPr/>
                    <a:lstStyle/>
                    <a:p>
                      <a:r>
                        <a:rPr lang="en-US" dirty="0" smtClean="0"/>
                        <a:t>$22.99</a:t>
                      </a:r>
                      <a:endParaRPr lang="en-US" dirty="0"/>
                    </a:p>
                  </a:txBody>
                  <a:tcPr/>
                </a:tc>
              </a:tr>
              <a:tr h="370840">
                <a:tc>
                  <a:txBody>
                    <a:bodyPr/>
                    <a:lstStyle/>
                    <a:p>
                      <a:r>
                        <a:rPr lang="en-US" dirty="0" smtClean="0"/>
                        <a:t>11/25</a:t>
                      </a:r>
                      <a:endParaRPr lang="en-US" dirty="0"/>
                    </a:p>
                  </a:txBody>
                  <a:tcPr/>
                </a:tc>
                <a:tc>
                  <a:txBody>
                    <a:bodyPr/>
                    <a:lstStyle/>
                    <a:p>
                      <a:r>
                        <a:rPr lang="en-US" dirty="0" smtClean="0"/>
                        <a:t>$20.83</a:t>
                      </a:r>
                      <a:endParaRPr lang="en-US" dirty="0"/>
                    </a:p>
                  </a:txBody>
                  <a:tcPr/>
                </a:tc>
              </a:tr>
              <a:tr h="370840">
                <a:tc>
                  <a:txBody>
                    <a:bodyPr/>
                    <a:lstStyle/>
                    <a:p>
                      <a:r>
                        <a:rPr lang="en-US" dirty="0" smtClean="0"/>
                        <a:t>11/18</a:t>
                      </a:r>
                      <a:endParaRPr lang="en-US" dirty="0"/>
                    </a:p>
                  </a:txBody>
                  <a:tcPr/>
                </a:tc>
                <a:tc>
                  <a:txBody>
                    <a:bodyPr/>
                    <a:lstStyle/>
                    <a:p>
                      <a:r>
                        <a:rPr lang="en-US" dirty="0" smtClean="0"/>
                        <a:t>$21.99</a:t>
                      </a:r>
                      <a:endParaRPr lang="en-US" dirty="0"/>
                    </a:p>
                  </a:txBody>
                  <a:tcPr/>
                </a:tc>
              </a:tr>
              <a:tr h="370840">
                <a:tc>
                  <a:txBody>
                    <a:bodyPr/>
                    <a:lstStyle/>
                    <a:p>
                      <a:r>
                        <a:rPr lang="en-US" dirty="0" smtClean="0"/>
                        <a:t>11/11</a:t>
                      </a:r>
                      <a:endParaRPr lang="en-US" dirty="0"/>
                    </a:p>
                  </a:txBody>
                  <a:tcPr/>
                </a:tc>
                <a:tc>
                  <a:txBody>
                    <a:bodyPr/>
                    <a:lstStyle/>
                    <a:p>
                      <a:r>
                        <a:rPr lang="en-US" dirty="0" smtClean="0"/>
                        <a:t>$23.90</a:t>
                      </a:r>
                      <a:endParaRPr lang="en-US" dirty="0"/>
                    </a:p>
                  </a:txBody>
                  <a:tcPr/>
                </a:tc>
              </a:tr>
              <a:tr h="370840">
                <a:tc>
                  <a:txBody>
                    <a:bodyPr/>
                    <a:lstStyle/>
                    <a:p>
                      <a:r>
                        <a:rPr lang="en-US" dirty="0" smtClean="0"/>
                        <a:t>11/1</a:t>
                      </a:r>
                      <a:endParaRPr lang="en-US" dirty="0"/>
                    </a:p>
                  </a:txBody>
                  <a:tcPr/>
                </a:tc>
                <a:tc>
                  <a:txBody>
                    <a:bodyPr/>
                    <a:lstStyle/>
                    <a:p>
                      <a:r>
                        <a:rPr lang="en-US" dirty="0" smtClean="0"/>
                        <a:t>$22.46</a:t>
                      </a:r>
                      <a:endParaRPr lang="en-US" dirty="0"/>
                    </a:p>
                  </a:txBody>
                  <a:tcPr/>
                </a:tc>
              </a:tr>
            </a:tbl>
          </a:graphicData>
        </a:graphic>
      </p:graphicFrame>
    </p:spTree>
    <p:extLst>
      <p:ext uri="{BB962C8B-B14F-4D97-AF65-F5344CB8AC3E}">
        <p14:creationId xmlns:p14="http://schemas.microsoft.com/office/powerpoint/2010/main" val="210095367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So we spent a total of $3571 on these 200 stocks, $1325 on Activision, and $2246 on EA.  As of 12/9, our stocks are worth $3423, $2199 for EA and $1224 for Activision.  In total we lost $148, $47 on EA and $101 on Activision.  It’s ok though, this is why we did not invest all of our allotted $10,000.</a:t>
            </a:r>
            <a:endParaRPr lang="en-US" dirty="0"/>
          </a:p>
        </p:txBody>
      </p:sp>
      <p:sp>
        <p:nvSpPr>
          <p:cNvPr id="3" name="Title 2"/>
          <p:cNvSpPr>
            <a:spLocks noGrp="1"/>
          </p:cNvSpPr>
          <p:nvPr>
            <p:ph type="title"/>
          </p:nvPr>
        </p:nvSpPr>
        <p:spPr/>
        <p:txBody>
          <a:bodyPr/>
          <a:lstStyle/>
          <a:p>
            <a:r>
              <a:rPr lang="en-US" dirty="0" smtClean="0"/>
              <a:t>Conclusion</a:t>
            </a:r>
            <a:endParaRPr lang="en-US" dirty="0"/>
          </a:p>
        </p:txBody>
      </p:sp>
    </p:spTree>
    <p:extLst>
      <p:ext uri="{BB962C8B-B14F-4D97-AF65-F5344CB8AC3E}">
        <p14:creationId xmlns:p14="http://schemas.microsoft.com/office/powerpoint/2010/main" val="3449067670"/>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Paper">
  <a:themeElements>
    <a:clrScheme name="Paper">
      <a:dk1>
        <a:sysClr val="windowText" lastClr="000000"/>
      </a:dk1>
      <a:lt1>
        <a:sysClr val="window" lastClr="FFFFFF"/>
      </a:lt1>
      <a:dk2>
        <a:srgbClr val="444D26"/>
      </a:dk2>
      <a:lt2>
        <a:srgbClr val="FEFAC9"/>
      </a:lt2>
      <a:accent1>
        <a:srgbClr val="A5B592"/>
      </a:accent1>
      <a:accent2>
        <a:srgbClr val="F3A447"/>
      </a:accent2>
      <a:accent3>
        <a:srgbClr val="E7BC29"/>
      </a:accent3>
      <a:accent4>
        <a:srgbClr val="D092A7"/>
      </a:accent4>
      <a:accent5>
        <a:srgbClr val="9C85C0"/>
      </a:accent5>
      <a:accent6>
        <a:srgbClr val="809EC2"/>
      </a:accent6>
      <a:hlink>
        <a:srgbClr val="8E58B6"/>
      </a:hlink>
      <a:folHlink>
        <a:srgbClr val="7F6F6F"/>
      </a:folHlink>
    </a:clrScheme>
    <a:fontScheme name="Paper">
      <a:maj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Paper">
      <a:fillStyleLst>
        <a:solidFill>
          <a:schemeClr val="phClr"/>
        </a:solidFill>
        <a:blipFill>
          <a:blip xmlns:r="http://schemas.openxmlformats.org/officeDocument/2006/relationships" r:embed="rId1">
            <a:duotone>
              <a:schemeClr val="phClr">
                <a:shade val="63000"/>
                <a:tint val="82000"/>
              </a:schemeClr>
              <a:schemeClr val="phClr">
                <a:tint val="10000"/>
                <a:satMod val="400000"/>
              </a:schemeClr>
            </a:duotone>
          </a:blip>
          <a:tile tx="0" ty="0" sx="40000" sy="40000" flip="none" algn="tl"/>
        </a:blipFill>
        <a:blipFill>
          <a:blip xmlns:r="http://schemas.openxmlformats.org/officeDocument/2006/relationships" r:embed="rId1">
            <a:duotone>
              <a:schemeClr val="phClr">
                <a:shade val="40000"/>
              </a:schemeClr>
              <a:schemeClr val="phClr">
                <a:tint val="42000"/>
              </a:schemeClr>
            </a:duotone>
          </a:blip>
          <a:tile tx="0" ty="0" sx="40000" sy="40000" flip="none" algn="tl"/>
        </a:blipFill>
      </a:fillStyleLst>
      <a:lnStyleLst>
        <a:ln w="12700" cap="flat" cmpd="sng" algn="ctr">
          <a:solidFill>
            <a:schemeClr val="phClr"/>
          </a:solidFill>
          <a:prstDash val="solid"/>
        </a:ln>
        <a:ln w="38100" cap="flat" cmpd="sng" algn="ctr">
          <a:solidFill>
            <a:schemeClr val="phClr"/>
          </a:solidFill>
          <a:prstDash val="solid"/>
        </a:ln>
        <a:ln w="63500" cap="flat" cmpd="sng" algn="ctr">
          <a:solidFill>
            <a:schemeClr val="phClr"/>
          </a:solidFill>
          <a:prstDash val="solid"/>
        </a:ln>
      </a:lnStyleLst>
      <a:effectStyleLst>
        <a:effectStyle>
          <a:effectLst>
            <a:outerShdw blurRad="95000" rotWithShape="0">
              <a:srgbClr val="000000">
                <a:alpha val="50000"/>
              </a:srgbClr>
            </a:outerShdw>
            <a:softEdge rad="12700"/>
          </a:effectLst>
        </a:effectStyle>
        <a:effectStyle>
          <a:effectLst>
            <a:outerShdw blurRad="95000" rotWithShape="0">
              <a:srgbClr val="000000">
                <a:alpha val="50000"/>
              </a:srgbClr>
            </a:outerShdw>
            <a:softEdge rad="12700"/>
          </a:effectLst>
        </a:effectStyle>
        <a:effectStyle>
          <a:effectLst>
            <a:outerShdw blurRad="95000" algn="tl" rotWithShape="0">
              <a:srgbClr val="000000">
                <a:alpha val="50000"/>
              </a:srgbClr>
            </a:outerShdw>
          </a:effectLst>
          <a:scene3d>
            <a:camera prst="orthographicFront"/>
            <a:lightRig rig="soft" dir="t">
              <a:rot lat="0" lon="0" rev="18000000"/>
            </a:lightRig>
          </a:scene3d>
          <a:sp3d prstMaterial="dkEdge">
            <a:bevelT w="73660" h="44450" prst="riblet"/>
          </a:sp3d>
        </a:effectStyle>
      </a:effectStyleLst>
      <a:bgFillStyleLst>
        <a:solidFill>
          <a:schemeClr val="phClr"/>
        </a:solidFill>
        <a:blipFill>
          <a:blip xmlns:r="http://schemas.openxmlformats.org/officeDocument/2006/relationships" r:embed="rId1">
            <a:duotone>
              <a:schemeClr val="phClr">
                <a:shade val="55000"/>
                <a:alpha val="20000"/>
              </a:schemeClr>
              <a:schemeClr val="phClr">
                <a:tint val="40000"/>
                <a:shade val="90000"/>
                <a:satMod val="60000"/>
                <a:alpha val="20000"/>
              </a:schemeClr>
            </a:duotone>
          </a:blip>
          <a:tile tx="0" ty="0" sx="58000" sy="38000" flip="none" algn="tl"/>
        </a:blipFill>
        <a:blipFill>
          <a:blip xmlns:r="http://schemas.openxmlformats.org/officeDocument/2006/relationships" r:embed="rId2">
            <a:duotone>
              <a:schemeClr val="phClr">
                <a:shade val="12000"/>
                <a:satMod val="240000"/>
              </a:schemeClr>
              <a:schemeClr val="phClr">
                <a:tint val="65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Paper</Template>
  <TotalTime>94</TotalTime>
  <Words>219</Words>
  <Application>Microsoft Office PowerPoint</Application>
  <PresentationFormat>On-screen Show (4:3)</PresentationFormat>
  <Paragraphs>38</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Paper</vt:lpstr>
      <vt:lpstr>The Stocks of Max and Jonathan</vt:lpstr>
      <vt:lpstr>Which stocks and why? </vt:lpstr>
      <vt:lpstr>Stock Charts</vt:lpstr>
      <vt:lpstr>Stock Charts cont.</vt:lpstr>
      <vt:lpstr>Conclusion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Jonathan</dc:creator>
  <cp:lastModifiedBy>Jonathan</cp:lastModifiedBy>
  <cp:revision>5</cp:revision>
  <dcterms:created xsi:type="dcterms:W3CDTF">2011-12-13T01:42:03Z</dcterms:created>
  <dcterms:modified xsi:type="dcterms:W3CDTF">2011-12-13T03:16:31Z</dcterms:modified>
</cp:coreProperties>
</file>

<file path=docProps/thumbnail.jpeg>
</file>